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78" r:id="rId2"/>
    <p:sldId id="280" r:id="rId3"/>
    <p:sldId id="287" r:id="rId4"/>
    <p:sldId id="289" r:id="rId5"/>
    <p:sldId id="288" r:id="rId6"/>
    <p:sldId id="290" r:id="rId7"/>
    <p:sldId id="282" r:id="rId8"/>
    <p:sldId id="284" r:id="rId9"/>
    <p:sldId id="285" r:id="rId10"/>
    <p:sldId id="286" r:id="rId11"/>
    <p:sldId id="272" r:id="rId12"/>
    <p:sldId id="273" r:id="rId13"/>
    <p:sldId id="274" r:id="rId14"/>
    <p:sldId id="265" r:id="rId15"/>
    <p:sldId id="275" r:id="rId16"/>
    <p:sldId id="281" r:id="rId17"/>
    <p:sldId id="267" r:id="rId18"/>
    <p:sldId id="268" r:id="rId19"/>
    <p:sldId id="277" r:id="rId20"/>
    <p:sldId id="269" r:id="rId21"/>
    <p:sldId id="270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79712" y="1844824"/>
            <a:ext cx="6336704" cy="453867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Школьный музей</a:t>
            </a:r>
            <a:endParaRPr lang="ru-RU" altLang="ru-RU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«Память, которой не будет конца…»</a:t>
            </a:r>
            <a:endParaRPr lang="ru-RU" alt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4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04800"/>
            <a:ext cx="1730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88640"/>
            <a:ext cx="6538664" cy="18002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Государственное бюджетное общеобразовательное учреждение лицей имени Героя Советского Союза П.И. Викулова   городского </a:t>
            </a:r>
            <a:br>
              <a:rPr lang="ru-RU" sz="140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округа Сызрань Самарской области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4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60648"/>
            <a:ext cx="4690864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работы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сызранской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средней школы №1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1946 год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надюша\Desktop\29.02\IMG_20200227_1349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060848"/>
            <a:ext cx="2365575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дюша\Desktop\29.02\IMG_20200227_134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3934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надюша\Desktop\29.02\IMG_20200227_134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5" y="620688"/>
            <a:ext cx="3183076" cy="47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История </a:t>
            </a:r>
            <a:r>
              <a:rPr lang="ru-RU" sz="2400" dirty="0" smtClean="0">
                <a:solidFill>
                  <a:schemeClr val="tx1"/>
                </a:solidFill>
              </a:rPr>
              <a:t>музея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4176464" cy="576064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музей создан в 1989 году как музей историко-краеведческого профиля. Материалы  по истории школы собирались с военного периода учащимися , педагогами. Сведения о реорганизации школы №1 г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Сызрани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 работе школы в годы Великой Отечественной войны, в послевоенный советский период поступали в музей  от участников событий, их родственников, из краеведческого музея г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Сызрани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городского архива. Событиям Великой Отечественной войны в школьном музее посвящена зона «Память, которой не будет конца…». Современные достижения обучающихся и педагогического коллектива пополняют фонды школьного музея и  доступны для посетителей. Активисты  школьного музея участвуют в конкурсах и мероприятиях, пропагандируя историко-краеведческую информацию о своей школе: Слете активистов музея,  Конкурсе школьных музеев, экскурсиях, акциях, проектах.</a:t>
            </a:r>
          </a:p>
        </p:txBody>
      </p:sp>
      <p:pic>
        <p:nvPicPr>
          <p:cNvPr id="3074" name="Picture 2" descr="C:\Users\надюша\Desktop\Музей 2017\КОНКУРС музеев Герои Отечества 2019г\Выпускники лицея в школьном музе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99" y="4077072"/>
            <a:ext cx="3568502" cy="23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дюша\Desktop\Музей 2017\100 ЮБИЛЕЙ ЛИЦЕЯ\IMG_20181130_132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75" y="1052736"/>
            <a:ext cx="3555826" cy="28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500034" y="1142984"/>
            <a:ext cx="4572032" cy="532859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деятельность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-участие в архивных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чтениях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«Судьба рядового  Ивана Ярцева»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Царегородцева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Валерия – 1 место, «Помним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имя твое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-призер Курочкин Валерий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-участие в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школьной научной конференции «Старт в науку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»: «Помним имя твое» -Курочкин Валерий, «Судьба рядового  Ивана Ярцева»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Царегородцева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«Имя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твое – учитель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-Панченко Святослав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335755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76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4906888" cy="61206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культурно-просветительская деятельность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2018-19, 2019-2020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2020-2021уч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году организована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вахта Памяти  выпускнику лицея, Герою Советского Союза Викулову П.И..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проводятся «Уроки мужества», музейные уроки, встречи с участниками локальных войн, сотрудниками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Сызранского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архива и Краеведческого музея. Традиционно работает передвижная экспозиция «Большие истории маленького города»; «Память, которой не будет конца», «Города – герои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 в день встречи выпускников музей проводит экскурсии, встречи с ветеранами педагогического труда.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Администратор\Desktop\Раб. матер к слету 2017\1402201477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52121" y="3212976"/>
            <a:ext cx="2984808" cy="2880320"/>
          </a:xfrm>
          <a:prstGeom prst="rect">
            <a:avLst/>
          </a:prstGeom>
          <a:noFill/>
        </p:spPr>
      </p:pic>
      <p:pic>
        <p:nvPicPr>
          <p:cNvPr id="6146" name="Picture 2" descr="C:\Users\надюша\Desktop\5 А 2019-2020\Вахта памяти\IMG_20200123_101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Поисковая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 школьном музее по поиску информации о выпускнике лицея, Герое Советского Союза Викулове П.И., налажен контакт с МБОУ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Шиковской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 Ульяновской обл. , Администрацией муниципального образования  «Павловский район» Ульяновской области, с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Государственным бюджетным профессиональным образовательным учреждением Самарской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Сызранский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медико-гуманитарный колледж», Муниципальным бюджетным учреждением «Краеведческий музей городского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Сызрань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Сызранским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филиалом  ГБУСО "ЦГАСО". 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надюша\Desktop\НОУ сборная\НОУ 2018-2019\Курочкин НОУ\IMG_20181107_144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63" y="548680"/>
            <a:ext cx="2304256" cy="25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дюша\Desktop\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77005"/>
            <a:ext cx="272526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4038600" cy="57214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роектная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Проводились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встречи  с членами Всероссийского  общества «Боевое братство», Городского совета ветеранов войны и труда. Участие во Всероссийском проекте «Парта героя», создание экспоната для музея, посвященного Герою Советского Союза Викулову П.И., участие  в социальном проекте «Гражданин» по созданию фильма «Дети войны» , посвященному году Памяти 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конкурсе Партии «Единая Россия» Лучший школьный музей/комната / памяти Великой Отечественной войны»в Самарской области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5126" name="Picture 6" descr="C:\Users\надюша\Desktop\МУЗЕЙ 2019\Парта Героя\IMG_20200221_141234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4422"/>
            <a:ext cx="3092354" cy="42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5696" y="836712"/>
            <a:ext cx="6264696" cy="46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648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«Парта Героя»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1189908"/>
            <a:ext cx="3456384" cy="4543348"/>
          </a:xfrm>
        </p:spPr>
        <p:txBody>
          <a:bodyPr>
            <a:noAutofit/>
          </a:bodyPr>
          <a:lstStyle/>
          <a:p>
            <a:pPr marL="45720" indent="457200">
              <a:lnSpc>
                <a:spcPct val="17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школьном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музее ГБОУ лицей г.Сызрани имени Героя Советского Союза Викулова П.И. состоялось открытие Парты Героя. Школьный отряд юнармейцев под руководством участника боевых действий,  члена Всероссийского общества «Боевое братство»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Дектярева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Сергея Анатольевича и активисты школьного музея приняли активное участие в данном мероприятии.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надюша\Desktop\МУЗЕЙ 2019\Парта Героя\IMG_20200221_140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актива музея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00100" y="3662447"/>
            <a:ext cx="4286280" cy="2736304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70000"/>
              </a:lnSpc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Петрове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Н.М. заслуженном учителе школы РСФСР, «Имя твое – учитель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Панченко Святослав ,«Из жизни рядового Ярцева» 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Царегородцева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Валерия. Свои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они представляют на школьных научно-практических конференциях, городских архивных чтениях, всероссийском конкурсе исследовательских работ «Шаги в науку», являясь призерами.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043608" y="1001163"/>
            <a:ext cx="7344816" cy="2841496"/>
          </a:xfrm>
        </p:spPr>
        <p:txBody>
          <a:bodyPr>
            <a:normAutofit lnSpcReduction="10000"/>
          </a:bodyPr>
          <a:lstStyle/>
          <a:p>
            <a:pPr marL="45720" indent="45720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музее существует актив из 18 лицеистов, деятельность которых связана с научно-исследовательской, культурно-просветительной, поисковой и проектной работой. Первоначальные навыки в своей деятельности ребята получают при занятии в кружке «Музейное дело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Изучая материалы музея, связываясь с родственниками, краеведческим музеем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г.о.Сызрань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городским архивом  и другими организациями не только в городе, но и из других областей (МБОУ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Шиковской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 Ульяновской обл. , Администрацией муниципального образования  «Павловский район» Ульяновской области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активисты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пишут исследовательские работы: о Герое Советского Союза Викулове П.И. «Помним имя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твое»,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«Память, которой не будет конца…»,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учителях-участниках Великой Отечественной войны </a:t>
            </a:r>
            <a:endParaRPr lang="ru-RU" sz="1400" dirty="0"/>
          </a:p>
        </p:txBody>
      </p:sp>
      <p:pic>
        <p:nvPicPr>
          <p:cNvPr id="7170" name="Picture 2" descr="C:\Users\надюша\Desktop\Музей 2017\СЛЕТ активистов музея 2017\Раб. матер к слету 2017\29012014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861048"/>
            <a:ext cx="315232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Экскурсионная работа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921996"/>
            <a:ext cx="7848872" cy="2808312"/>
          </a:xfrm>
        </p:spPr>
        <p:txBody>
          <a:bodyPr>
            <a:normAutofit lnSpcReduction="10000"/>
          </a:bodyPr>
          <a:lstStyle/>
          <a:p>
            <a:pPr marL="45720" indent="45720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музее работает лекторская группа, ведущая экскурсии  по следующим темам: «Здравствуй, лицей!», «Школа в годы Великой Отечественной войны»,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«Помним имя твое», «Память, которой не будет конца», «Большие истории маленького города», «Заслуженные учителя школы РФ». Экскурсоводы рассказывают о реорганизации старейшей школы города, имеющей сейчас статус лицея, о работе школьного коллектива в тяжелые военные годы, опираясь на документы представленные в экспозициях музея. Особое место занимает экспозиция посвященная Герою Советского Союза выпускнику школы Викулову П.И., чье имя носит лицей. Лицеисты вспоминают о подвиге Викулова П.И. в дни Памяти (январь) и ко дню Победы, проводя Вахту Памяти и возлагая цветы к мемориальной доске Героя.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надюша\Desktop\МУЗЕЙ 2019\Экскурсии в школьном музее 2019\IMG_20191105_123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30308"/>
            <a:ext cx="4752528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736"/>
            <a:ext cx="7858179" cy="5000660"/>
          </a:xfrm>
        </p:spPr>
        <p:txBody>
          <a:bodyPr/>
          <a:lstStyle/>
          <a:p>
            <a:pPr lvl="8"/>
            <a:r>
              <a:rPr lang="ru-RU" dirty="0" smtClean="0"/>
              <a:t>Площадь – 15 кв.м постоянная экспозиция;</a:t>
            </a:r>
            <a:br>
              <a:rPr lang="ru-RU" dirty="0" smtClean="0"/>
            </a:br>
            <a:r>
              <a:rPr lang="ru-RU" dirty="0" smtClean="0"/>
              <a:t>                 8кв.м временная экспозиция</a:t>
            </a:r>
            <a:br>
              <a:rPr lang="ru-RU" dirty="0" smtClean="0"/>
            </a:br>
            <a:r>
              <a:rPr lang="ru-RU" dirty="0" smtClean="0"/>
              <a:t>Экспонаты постоянной экспозиции   представлены на  стенде и витринах , экспонаты временной  экспозиции </a:t>
            </a:r>
            <a:r>
              <a:rPr lang="ru-RU" dirty="0" err="1" smtClean="0"/>
              <a:t>рзмещены</a:t>
            </a:r>
            <a:r>
              <a:rPr lang="ru-RU" dirty="0" smtClean="0"/>
              <a:t> на стенде – раскладушке, которая развертывается  ко  дню Вахты Памяти Викулова П.И., 23 февраля, 9 мая.</a:t>
            </a:r>
            <a:br>
              <a:rPr lang="ru-RU" dirty="0" smtClean="0"/>
            </a:br>
            <a:r>
              <a:rPr lang="ru-RU" dirty="0" smtClean="0"/>
              <a:t>В экспозиции выставлены  уникальные экспонаты: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Грамота Командования 2-го Воздушно-Десантного корпуса в день 24-й годовщины Красной Армии Маркушина В.Г ;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-Письмо родителям с фронта выпускника школы Бондаренко Георгия Петровича 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-Характеристика работы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сызранской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средней школы №1 в годы Великой Отечественной войны 1946 год;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-Письмо-обращение к ученикам директора школы  Гуляева Алексея Сергеевича 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-Парта Героя  Викулова Павла Ивановича;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-Классный журнал 5В класса средней школы №1 за;1942-1943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428604"/>
            <a:ext cx="6400800" cy="100013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Экспозиция </a:t>
            </a:r>
          </a:p>
          <a:p>
            <a:pPr algn="ctr">
              <a:buNone/>
            </a:pPr>
            <a:r>
              <a:rPr lang="ru-RU" b="1" dirty="0" smtClean="0"/>
              <a:t>«Память, которой не будет конца…»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Мероприятия,  организуемые музеем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184575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2018-19, 2019-2020, 2020-2021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 году организована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вахта Памяти  выпускнику лицея, Герою Советского Союза Викулову П.И..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Всероссийском образовательном проекте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«Парта Героя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создание музейного экспоната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 размещение информации об учителях участниках Великой Отечественной войны в Книге Памяти «Учитель в годы Великой Отечественной войны» Западного Управления  Министерства образования и науки Самарской области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Встречи с детьми войны, родственниками лицеистов при создании фильма «Дети войны» в социальном проекте «Гражданин»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 «Военное детство» - обсуждение фильма «Дети войны» 10-11 классы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«Война в истории моей семьи» – круглый стол для среднего звена обучающихся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мужества: «Блокадный Ленинград», «Сызрань в годы Великой Отечественной войны», «Непокоренный Сталинград» с посещением Краеведческого музея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Музейные уроки «Они сражались за Родину», «Помним имя твое»</a:t>
            </a:r>
          </a:p>
          <a:p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игра «900 дней и ночей» 9 класс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участниками локальных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 Васильевым Г.Н.,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Дектяревым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С.А.,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сотрудниками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Сызранского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архива  - школьный урок «Без вины виноватые»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сотрудниками Краеведческого музея,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Сызранского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медико-гуманитарного колледжа при  поисковой и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научно-исследовательской работе.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работает передвижная экспозиция «Большие истории маленького города»; «Память, которой не будет конца», «Города – герои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10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Шефство над объектом военного и исторического наследия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4968552" cy="4824536"/>
          </a:xfrm>
        </p:spPr>
        <p:txBody>
          <a:bodyPr>
            <a:normAutofit fontScale="25000" lnSpcReduction="20000"/>
          </a:bodyPr>
          <a:lstStyle/>
          <a:p>
            <a:pPr marL="45720" indent="457200">
              <a:lnSpc>
                <a:spcPct val="170000"/>
              </a:lnSpc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результате поисковой деятельности активисты музея выяснили, что в д. Новая Андреевка Павловского района Ульяновской области открыт памятник Герою Советского Союза Викулову П.И., выпускнику средней школы №1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г.Сызрани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9 мая 1984 года. Скульптор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В.Одегов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Администрация муниципального образования «Павловский район» сообщает, что работы по благоустройству и косметическому ремонту памятника проводит администрация муниципального образования Шаховское сельское поселение совместно с Павловским линейным производственным управлением магистральных газопроводов ООО «Газпром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Самара». На данный момент принимать участие в шефстве над памятником Викулову П.И. не представляется возможным. В дальнейшем такое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планируется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" name="Picture 2" descr="C:\Users\Буланова\Desktop\31335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600400" cy="341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обучающихся в деятельности музея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496944" cy="3384376"/>
          </a:xfrm>
        </p:spPr>
        <p:txBody>
          <a:bodyPr>
            <a:noAutofit/>
          </a:bodyPr>
          <a:lstStyle/>
          <a:p>
            <a:pPr marL="45720" indent="457200">
              <a:lnSpc>
                <a:spcPct val="17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школьного музея наибольшую активность в поисково-исследовательской деятельности проявляют Курочкин Валерий 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Цымбалюк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Ангелина обучающиеся 6 класса, которые занимаются сбором информации о выпускнике школы Герое Советского Союза Викулове П.И.. Со своим материалом они выступали на архивных чтениях «Помним имя твое», наладили контакт с Администрацией муниципального образования «Павловский район» и музеем МБОУ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Шиковской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средней школы. С интересом проводят экскурсии о подвиге Викулова П.И. Орлов Дмитрий 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Матиевский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Владислав. Обучающиеся начальной школы и среднего звена с большим вниманием слушают юных экскурсоводов. Александров Федор, Русаков Данил,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Лопушенко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Елизавета, Тарасов Иван активны в культурно-просветительской, проектной работе, представляют информацию на слете юнармейцев по проекту «Парта Героя».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надюша\Desktop\МУЗЕЙ 2019\Парта Героя\IMG_20200221_135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7509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адюша\Desktop\МУЗЕЙ 2019\Экскурсии в школьном музее 2019\IMG_20200123_123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75094"/>
            <a:ext cx="3312368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надюша\Desktop\IMG_20191017_0855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0" y="731838"/>
            <a:ext cx="7732961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уланова\Desktop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8662"/>
            <a:ext cx="2472454" cy="32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282179"/>
            <a:ext cx="48965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FF0000"/>
                </a:solidFill>
              </a:rPr>
              <a:t>Викулов</a:t>
            </a:r>
            <a:r>
              <a:rPr lang="ru-RU" sz="3200" b="1" dirty="0">
                <a:solidFill>
                  <a:srgbClr val="FF0000"/>
                </a:solidFill>
              </a:rPr>
              <a:t> Павел Иванович- выпускник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школы № 1 г. Сызрани -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Герой Советского Союза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187624" y="3573016"/>
            <a:ext cx="66967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/>
              <a:t> </a:t>
            </a:r>
            <a:r>
              <a:rPr lang="ru-RU" sz="2000" dirty="0"/>
              <a:t>командир взвода танков Т-34 50-й гвардейской танковой Уманской Краснознаменной ордена Суворова бригады (9-й гвардейский танковый Уманский Краснознаменный ордена Суворова корпус, 2-я гвардейская танковая армия, 1-й Белорусский фронт), гвардии младший лейтенант.</a:t>
            </a:r>
          </a:p>
          <a:p>
            <a:pPr eaLnBrk="1" hangingPunct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07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48680"/>
            <a:ext cx="3805808" cy="5760640"/>
          </a:xfrm>
        </p:spPr>
        <p:txBody>
          <a:bodyPr/>
          <a:lstStyle/>
          <a:p>
            <a:pPr marL="0" indent="0"/>
            <a:r>
              <a:rPr lang="ru-RU" sz="2000" dirty="0"/>
              <a:t/>
            </a:r>
            <a:br>
              <a:rPr lang="ru-RU" sz="2000" dirty="0"/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здании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лицея открыта мемориальная доска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</a:rPr>
              <a:t>Героя </a:t>
            </a:r>
            <a:r>
              <a:rPr lang="ru-RU" sz="2000" dirty="0">
                <a:solidFill>
                  <a:srgbClr val="FF0000"/>
                </a:solidFill>
              </a:rPr>
              <a:t>Советского Союза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Викулова Павла </a:t>
            </a:r>
            <a:r>
              <a:rPr lang="ru-RU" sz="2000" dirty="0" smtClean="0">
                <a:solidFill>
                  <a:srgbClr val="FF0000"/>
                </a:solidFill>
              </a:rPr>
              <a:t>Ивановича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3456384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К 70- </a:t>
            </a:r>
            <a:r>
              <a:rPr lang="ru-RU" sz="2400" b="1" dirty="0" err="1">
                <a:solidFill>
                  <a:srgbClr val="FF0000"/>
                </a:solidFill>
              </a:rPr>
              <a:t>летию</a:t>
            </a:r>
            <a:r>
              <a:rPr lang="ru-RU" sz="2400" b="1" dirty="0">
                <a:solidFill>
                  <a:srgbClr val="FF0000"/>
                </a:solidFill>
              </a:rPr>
              <a:t> Победы в Великой Отечественной войне</a:t>
            </a:r>
            <a:r>
              <a:rPr lang="ru-RU" sz="2400" b="1" dirty="0"/>
              <a:t>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ГБОУ лицей г. Сызрани присвоено почетное имя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Героя Советского Союза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Викулова Павла Ивановича </a:t>
            </a:r>
          </a:p>
          <a:p>
            <a:endParaRPr lang="ru-RU" dirty="0"/>
          </a:p>
        </p:txBody>
      </p:sp>
      <p:pic>
        <p:nvPicPr>
          <p:cNvPr id="4" name="Picture 2" descr="C:\Users\надюша\Desktop\МУЗЕЙ 2019\фОТО Мемориальная доска Викулов\IMG_20200622_1518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2618923" cy="316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3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odvignaroda.ru/filter/filterimage?path=VS/001/033-0793756-0008/00000555.jpg&amp;id=150005667&amp;id1=6958f8375d44b1f8819fc7fb1cb629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5688632" cy="6264696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музее находятся 153 экспоната из которых 63 подлинника,</a:t>
            </a:r>
          </a:p>
          <a:p>
            <a:pPr marL="45720" indent="0" algn="ctr"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связанные с Великой Отечественной войной.</a:t>
            </a:r>
          </a:p>
          <a:p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Наградной лист Викулова Павла Ивановича 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Викулов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Павел Иванович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рождения: __.__.1920 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гв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мл. лейтенант 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РККА с __.__.1942 года 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рождения: 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Номер записи: 1373090664</a:t>
            </a:r>
          </a:p>
          <a:p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наград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27.02.1945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 (Орден Ленина и медаль «Золотая звезда»)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Единица хранения: 32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Архив: ЦАМО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Фонд: 33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Опись: 686046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Единица хранения: 32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записи 46762050</a:t>
            </a:r>
          </a:p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наградном листе отражено: год рождения 1920, национальность русский</a:t>
            </a:r>
          </a:p>
          <a:p>
            <a:pPr marL="4572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ВЛКСМ с мая 1942 г., воевал на Западном фронте с июля 1942 по март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1943.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Белорусский фронт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января 1945г. призван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Наберческим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РВК Казахской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области. В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Красную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Армию в 1942 г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т.Викулов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проявил мужество и геройство при боевых</a:t>
            </a:r>
          </a:p>
          <a:p>
            <a:pPr marL="4572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действиях в районе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Черны-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Борска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взвод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его командованием уничтожил танков 5,</a:t>
            </a:r>
          </a:p>
          <a:p>
            <a:pPr marL="4572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орудий  23, минометов 6, до 1000 солдат и офицеров. За отличное выполнение задания</a:t>
            </a:r>
          </a:p>
          <a:p>
            <a:pPr marL="4572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командования и проявленное мужество и геройство </a:t>
            </a:r>
            <a:r>
              <a:rPr lang="ru-RU" sz="4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т.Викулов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достоин присвоения </a:t>
            </a:r>
          </a:p>
          <a:p>
            <a:pPr marL="4572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Звания Героя Советского Союза.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1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714356"/>
            <a:ext cx="4690864" cy="1994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Документы-подлинники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музейного фонда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IMG_005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20" y="3429000"/>
            <a:ext cx="509630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C:\Documents and Settings\Надюша\Рабочий стол\Новая папка (3)\IMG_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3456384" cy="383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15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1143000"/>
          </a:xfrm>
        </p:spPr>
        <p:txBody>
          <a:bodyPr>
            <a:normAutofit fontScale="90000"/>
          </a:bodyPr>
          <a:lstStyle/>
          <a:p>
            <a:pPr marL="0" indent="45720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Грамота Командования 2-го Воздушно-Десантного корпуса.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24-й годовщины Красной Армии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" descr="C:\Documents and Settings\Надюша\Рабочий стол\Новая папка (3)\IMG_007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64088" y="1700808"/>
            <a:ext cx="2880320" cy="41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95536" y="1772816"/>
            <a:ext cx="4248472" cy="39604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высокие показатели в боевой и политической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награждает старшину ОРС 2-го ВДК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тов. Маркушина В.Г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настоящей грамотой .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Командир корпуса полковник – Тихонов. 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Военком корпуса бригадный комиссар –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Воронков.  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Начальник штаба корпуса подполковник –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Ивановский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23-го  февраля 1942 года.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44016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родителям с фронта выпускника школы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Бондаренко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Георгия Петровича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Picture 2" descr="C:\Users\надюша\Desktop\Музей 2017\КОНКУРС музеев Герои Отечества 2019г\Постоянная экспозиция Письма с фронта 1942 г., обращение ветеранов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056784" cy="39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2353</TotalTime>
  <Words>1266</Words>
  <Application>Microsoft Office PowerPoint</Application>
  <PresentationFormat>Экран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Государственное бюджетное общеобразовательное учреждение лицей имени Героя Советского Союза П.И. Викулова   городского  округа Сызрань Самарской области</vt:lpstr>
      <vt:lpstr>Площадь – 15 кв.м постоянная экспозиция;                  8кв.м временная экспозиция Экспонаты постоянной экспозиции   представлены на  стенде и витринах , экспонаты временной  экспозиции рзмещены на стенде – раскладушке, которая развертывается  ко  дню Вахты Памяти Викулова П.И., 23 февраля, 9 мая. В экспозиции выставлены  уникальные экспонаты: - Грамота Командования 2-го Воздушно-Десантного корпуса в день 24-й годовщины Красной Армии Маркушина В.Г ;  -Письмо родителям с фронта выпускника школы Бондаренко Георгия Петровича ;  -Характеристика работы сызранской средней школы №1 в годы Великой Отечественной войны 1946 год;  -Письмо-обращение к ученикам директора школы  Гуляева Алексея Сергеевича ; -Парта Героя  Викулова Павла Ивановича; -Классный журнал 5В класса средней школы №1 за;1942-1943 уч.год;  </vt:lpstr>
      <vt:lpstr>Презентация PowerPoint</vt:lpstr>
      <vt:lpstr>Презентация PowerPoint</vt:lpstr>
      <vt:lpstr> На здании лицея открыта мемориальная доска Героя Советского Союза Викулова Павла Ивановича   </vt:lpstr>
      <vt:lpstr>Презентация PowerPoint</vt:lpstr>
      <vt:lpstr>  Документы-подлинники   из музейного фонда</vt:lpstr>
      <vt:lpstr> Грамота Командования 2-го Воздушно-Десантного корпуса.  В день 24-й годовщины Красной Армии   </vt:lpstr>
      <vt:lpstr>Письмо родителям с фронта выпускника школы  Бондаренко Георгия Петровича  </vt:lpstr>
      <vt:lpstr>Характеристика  работы сызранской средней школы №1  в годы Великой Отечественной войны 1946 год </vt:lpstr>
      <vt:lpstr>История музея</vt:lpstr>
      <vt:lpstr>Направления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«Парта Героя»    </vt:lpstr>
      <vt:lpstr>Деятельность актива музея  </vt:lpstr>
      <vt:lpstr>Экскурсионная работа</vt:lpstr>
      <vt:lpstr>Мероприятия,  организуемые музеем </vt:lpstr>
      <vt:lpstr>Шефство над объектом военного и исторического наследия </vt:lpstr>
      <vt:lpstr>Участие обучающихся в деятельности музея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лицей имени Героя Советского Союза П.И. Викулова   городского округа Сызрань Самарской области (ГБОУ лицей г. Сызрани)</dc:title>
  <dc:creator>надюша</dc:creator>
  <cp:lastModifiedBy>надюша</cp:lastModifiedBy>
  <cp:revision>170</cp:revision>
  <dcterms:created xsi:type="dcterms:W3CDTF">2020-02-24T12:14:36Z</dcterms:created>
  <dcterms:modified xsi:type="dcterms:W3CDTF">2021-08-06T12:46:50Z</dcterms:modified>
</cp:coreProperties>
</file>